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9" r:id="rId2"/>
    <p:sldId id="265" r:id="rId3"/>
    <p:sldId id="268" r:id="rId4"/>
    <p:sldId id="270" r:id="rId5"/>
    <p:sldId id="271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ru-RU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C89F7B9-47F7-4B4A-AE73-031312249761}" type="datetimeFigureOut">
              <a:rPr lang="ru-RU"/>
              <a:pPr/>
              <a:t>13.05.2013</a:t>
            </a:fld>
            <a:endParaRPr lang="ru-RU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ru-RU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19BF301-AA20-4F28-B6F3-34FF5A123D9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CDD65-81EC-4887-962F-769C5CCD9D59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BEFB4-860F-4E83-8345-0D9C0AC20E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3B95A-9984-44C5-9850-FF11428EA721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13532-E1DC-4D2C-AF8E-EA1584D53E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25E46-B871-4808-98D4-19B408249F1D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AF9C7-E799-449E-8FAA-E77D644272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C1F95-2F7C-4531-B9E0-871B3F84E34F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D5932-DB50-4FBD-9C7D-666BD2A8C0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61905-E921-4BCF-88FB-D8C89366CD92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1BCFC-028F-4D83-B7DC-719933B3BD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F2E62-91C2-481E-949A-FF7BD273ECE7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2120A-6D0E-4CD8-93E8-6FE8D4CCF3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4BC87-9E5B-4C3E-9227-832BE736AECD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56798-B7EC-4918-9D25-6DD08EF912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0CD17-0CEB-4DC1-8F24-CADB2F2D6C64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DF3BB-BF0B-48CD-8007-1DD4E6E428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61FAB-54C5-4C0A-AFB2-A32A93AC4451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5E4B-053C-4965-A488-AEE7835EA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4FA21-983C-4E70-8809-4B702399A6E9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42675-5D7B-4FE0-A1F8-4162EE040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23643-0FB2-4035-994A-26E423967E06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86616-6538-48FB-8E54-08AF4896E8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FD9D9A-ED7D-4696-BC98-6930249AE5D9}" type="datetimeFigureOut">
              <a:rPr lang="ru-RU"/>
              <a:pPr>
                <a:defRPr/>
              </a:pPr>
              <a:t>13.05.2013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DE6567-6653-4289-9BB2-F5E668C374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:\Users\Администратор\Desktop\224ec3c209b889a_8782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31913" y="333375"/>
            <a:ext cx="6469062" cy="61912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Любимый учитель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Есть праздник особый осенний, когда листопад за окном,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Когда дети дарят открытки, улыбки и школьный альбом.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Где есть фотография класса и дружбою детской согрет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Учитель любимый, он примет огромный букет.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Припев: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Любимый учитель у каждого свой,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Любимый учитель, как будто родной.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дети порой огорчают, порой огорчают всерьез.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Забота, тревоги, сомненья, любовь и работа в износ.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Тетради, журналы и смены, но радость наполнит сердца,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Когда тебя ловят у двери, идут провожать до крыльца.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Припев.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Пройдут годы детства лихие и юность в заботах придет.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Расстанутся с партами дети, дорога исканий их ждет.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 есть фотография класса, внезапно откроется дверь.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Учитель любимый, ну как вы живете теперь?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Т.Варовина</a:t>
            </a:r>
            <a:endParaRPr lang="ru-RU" dirty="0">
              <a:latin typeface="+mn-lt"/>
            </a:endParaRPr>
          </a:p>
        </p:txBody>
      </p:sp>
      <p:sp>
        <p:nvSpPr>
          <p:cNvPr id="4" name="Стрелка вправо 3">
            <a:hlinkClick r:id="rId4" action="ppaction://hlinksldjump"/>
          </p:cNvPr>
          <p:cNvSpPr/>
          <p:nvPr/>
        </p:nvSpPr>
        <p:spPr>
          <a:xfrm>
            <a:off x="7956550" y="6165850"/>
            <a:ext cx="928688" cy="468313"/>
          </a:xfrm>
          <a:prstGeom prst="rightArrow">
            <a:avLst/>
          </a:prstGeom>
          <a:solidFill>
            <a:schemeClr val="bg1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124" name="Picture 4" descr="C:\Users\Администратор\Desktop\867560_thumb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1700213"/>
            <a:ext cx="1712913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Администратор\Desktop\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Администратор\Desktop\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Администратор\Desktop\5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Администратор\Desktop\5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трелка вправо 14">
            <a:hlinkClick r:id="rId7" action="ppaction://hlinksldjump"/>
          </p:cNvPr>
          <p:cNvSpPr/>
          <p:nvPr/>
        </p:nvSpPr>
        <p:spPr>
          <a:xfrm>
            <a:off x="7956550" y="6165850"/>
            <a:ext cx="928688" cy="468313"/>
          </a:xfrm>
          <a:prstGeom prst="rightArrow">
            <a:avLst/>
          </a:prstGeom>
          <a:solidFill>
            <a:schemeClr val="bg1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4716463" y="5084763"/>
            <a:ext cx="977900" cy="485775"/>
          </a:xfrm>
          <a:prstGeom prst="rightArrow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356100" y="5516563"/>
            <a:ext cx="484188" cy="979487"/>
          </a:xfrm>
          <a:prstGeom prst="downArrow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>
            <a:off x="3492500" y="5084763"/>
            <a:ext cx="977900" cy="485775"/>
          </a:xfrm>
          <a:prstGeom prst="leftArrow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верх 18"/>
          <p:cNvSpPr/>
          <p:nvPr/>
        </p:nvSpPr>
        <p:spPr>
          <a:xfrm>
            <a:off x="4356100" y="4149725"/>
            <a:ext cx="484188" cy="977900"/>
          </a:xfrm>
          <a:prstGeom prst="upArrow">
            <a:avLst/>
          </a:prstGeom>
          <a:solidFill>
            <a:schemeClr val="bg1">
              <a:alpha val="5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042988" y="1052513"/>
            <a:ext cx="3176587" cy="58578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История первая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C:\Users\Администратор\Desktop\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>
            <a:off x="7956550" y="6165850"/>
            <a:ext cx="928688" cy="468313"/>
          </a:xfrm>
          <a:prstGeom prst="rightArrow">
            <a:avLst/>
          </a:prstGeom>
          <a:solidFill>
            <a:schemeClr val="bg1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563938" y="333375"/>
            <a:ext cx="5329237" cy="646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Синёва Мария Никитична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история школы\учительская\IMG_38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1196975"/>
            <a:ext cx="4127500" cy="3095625"/>
          </a:xfrm>
          <a:prstGeom prst="rect">
            <a:avLst/>
          </a:prstGeom>
          <a:noFill/>
          <a:ln w="28575">
            <a:solidFill>
              <a:schemeClr val="tx2">
                <a:lumMod val="75000"/>
              </a:schemeClr>
            </a:solidFill>
          </a:ln>
        </p:spPr>
      </p:pic>
      <p:pic>
        <p:nvPicPr>
          <p:cNvPr id="7" name="Picture 3" descr="C:\Users\Администратор\Desktop\история школы - копия\учителя\день учителя\IMG_067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1257300"/>
            <a:ext cx="4105275" cy="3078163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</p:pic>
      <p:pic>
        <p:nvPicPr>
          <p:cNvPr id="9" name="Picture 2" descr="C:\Users\Администратор\Desktop\история школы - копия\учителя\день учителя\IMG_067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39975" y="3644900"/>
            <a:ext cx="3898900" cy="2925763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684213" y="836613"/>
            <a:ext cx="7991475" cy="5024437"/>
            <a:chOff x="683568" y="836712"/>
            <a:chExt cx="7992888" cy="5024107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4859431" y="1484369"/>
              <a:ext cx="3817025" cy="3047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  Это интервью мы взяли у </a:t>
              </a:r>
              <a:r>
                <a:rPr lang="ru-RU" sz="2400" b="1" dirty="0">
                  <a:latin typeface="Times New Roman" pitchFamily="18" charset="0"/>
                  <a:cs typeface="Times New Roman" pitchFamily="18" charset="0"/>
                </a:rPr>
                <a:t>Синёвой Марии Никитичны</a:t>
              </a:r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, долгие годы проработавшей в нашей школе. Рассказывала она много и интересно, так что 2 часа пролетели незаметно за чашечкой чая.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027" name="Picture 3" descr="C:\Users\Администратор\Desktop\история школы - копия\В гостях у М.Н.Синёвой\IMG_5893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3568" y="836712"/>
              <a:ext cx="3767803" cy="5024107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</p:grpSp>
      <p:sp>
        <p:nvSpPr>
          <p:cNvPr id="5" name="Стрелка вправо 4"/>
          <p:cNvSpPr/>
          <p:nvPr/>
        </p:nvSpPr>
        <p:spPr>
          <a:xfrm>
            <a:off x="7740650" y="6092825"/>
            <a:ext cx="928688" cy="468313"/>
          </a:xfrm>
          <a:prstGeom prst="rightArrow">
            <a:avLst/>
          </a:prstGeom>
          <a:solidFill>
            <a:schemeClr val="bg1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323850" y="260350"/>
            <a:ext cx="8280400" cy="6354763"/>
            <a:chOff x="323528" y="260648"/>
            <a:chExt cx="8280920" cy="6354494"/>
          </a:xfrm>
        </p:grpSpPr>
        <p:pic>
          <p:nvPicPr>
            <p:cNvPr id="1028" name="Picture 4" descr="C:\Users\Администратор\Desktop\история школы - копия\В гостях у М.Н.Синёвой\IMG_5889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3528" y="3573621"/>
              <a:ext cx="4535773" cy="3041521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323528" y="260648"/>
              <a:ext cx="8280920" cy="317010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-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…город был раньше ОЧЕНЬ спортивным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. Фабрика «Карелия» снабжала нас лыжами, и эти лыжи были не только в России, но и в Италии, Болгарии…везде.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  Приехала я из Кандалакши. Потом попала в сборную Карелии. Потом была в сборной Российской.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 Мария Никитична, а вот вы стали чемпионкой Карелии до того как начали работать учителем?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-Да,  до того. В школьные годы. Когда открыли здесь техникум физкультурный, я пошла туда.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Но сейчас хочу сказать: физкультура курам на смех! Это не уроки</a:t>
              </a:r>
              <a:r>
                <a:rPr lang="ru-RU" dirty="0">
                  <a:latin typeface="+mn-lt"/>
                </a:rPr>
                <a:t>!...</a:t>
              </a:r>
              <a:endParaRPr lang="ru-RU" dirty="0">
                <a:latin typeface="+mn-lt"/>
              </a:endParaRPr>
            </a:p>
          </p:txBody>
        </p:sp>
      </p:grpSp>
      <p:grpSp>
        <p:nvGrpSpPr>
          <p:cNvPr id="16" name="Группа 15"/>
          <p:cNvGrpSpPr>
            <a:grpSpLocks/>
          </p:cNvGrpSpPr>
          <p:nvPr/>
        </p:nvGrpSpPr>
        <p:grpSpPr bwMode="auto">
          <a:xfrm>
            <a:off x="323850" y="260350"/>
            <a:ext cx="8496300" cy="6318250"/>
            <a:chOff x="-36512" y="-627111"/>
            <a:chExt cx="8496944" cy="6318701"/>
          </a:xfrm>
        </p:grpSpPr>
        <p:sp>
          <p:nvSpPr>
            <p:cNvPr id="14" name="TextBox 13"/>
            <p:cNvSpPr txBox="1"/>
            <p:nvPr/>
          </p:nvSpPr>
          <p:spPr>
            <a:xfrm>
              <a:off x="-36512" y="-627111"/>
              <a:ext cx="8496944" cy="317046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…Вот нашу прежнюю школу закрыли и сделали там роддом, после нас начали переводить кого в 1 школу, кого в 6! Честно говоря, я не хотела в первую школу.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 А почему?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-.. большинство учеников из этой школы было элитных. Ну, а я из людей простых, трудолюбивых,  работящих. Поэтому мне было как-то не по себе. В 75 школе я отработала 25 лет. Последний год работала в детском доме.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 - Я была очень требовательна! Вот, конечно,  ребята и работали очень здорово. В конце урока на дистанцию обязательно выходили. Я шла либо впереди, либо сзади.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032" name="Picture 8" descr="C:\Users\Администратор\Desktop\история школы - копия\В гостях у М.Н.Синёвой\IMG_5886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4931" y="2613208"/>
              <a:ext cx="4321503" cy="3078382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</p:grpSp>
      <p:grpSp>
        <p:nvGrpSpPr>
          <p:cNvPr id="23" name="Группа 22"/>
          <p:cNvGrpSpPr>
            <a:grpSpLocks/>
          </p:cNvGrpSpPr>
          <p:nvPr/>
        </p:nvGrpSpPr>
        <p:grpSpPr bwMode="auto">
          <a:xfrm>
            <a:off x="323850" y="260350"/>
            <a:ext cx="8569325" cy="6372225"/>
            <a:chOff x="323528" y="260648"/>
            <a:chExt cx="8568952" cy="6372708"/>
          </a:xfrm>
        </p:grpSpPr>
        <p:pic>
          <p:nvPicPr>
            <p:cNvPr id="1033" name="Picture 9" descr="C:\Users\Администратор\Desktop\история школы - копия\В гостях у М.Н.Синёвой\IMG_5892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23528" y="3500982"/>
              <a:ext cx="4392422" cy="3132374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323528" y="260648"/>
              <a:ext cx="8568952" cy="31704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-Мария Никитична, а уроки были тоже два раза в неделю?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-Да, а когда была лыжная подготовка, один раз в неделю. У меня практически все ребята ходили в спортивную школу, и занятия там были через день. То прыжки, то беговые, трамплин  в парке. У  меня уроки никто не пропускал! Кто был освобождён от уроков, тот присутствовали в зале в обязательном порядке! Все мои ученики учились на 4 и 5. Вот и я относилась к ним по-человечески! Двойки не ставила, но уж если поставила, то это основательно, твёрдо!</a:t>
              </a:r>
              <a:r>
                <a:rPr lang="ru-RU" sz="2000" dirty="0">
                  <a:latin typeface="+mn-lt"/>
                </a:rPr>
                <a:t>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Девочки были чемпионками Карелии. Всем нравилось у меня заниматься. Для ребят, которые отставали от занятий, существовали специальные занятия: я разрешала делать то, что им под силу.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" name="Группа 25"/>
          <p:cNvGrpSpPr>
            <a:grpSpLocks/>
          </p:cNvGrpSpPr>
          <p:nvPr/>
        </p:nvGrpSpPr>
        <p:grpSpPr bwMode="auto">
          <a:xfrm>
            <a:off x="323850" y="260350"/>
            <a:ext cx="8569325" cy="6354763"/>
            <a:chOff x="323528" y="260648"/>
            <a:chExt cx="8568952" cy="6354706"/>
          </a:xfrm>
        </p:grpSpPr>
        <p:sp>
          <p:nvSpPr>
            <p:cNvPr id="24" name="TextBox 23"/>
            <p:cNvSpPr txBox="1"/>
            <p:nvPr/>
          </p:nvSpPr>
          <p:spPr>
            <a:xfrm>
              <a:off x="323528" y="260648"/>
              <a:ext cx="8568952" cy="31400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- Сейчас у вас в зале только щиток и волейбольная сетка, а у нас раньше 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были кольца, перекладина, бревно, козёл, конь, дорожки для акробатики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, всё было! У каждого ребёнка были лыжи, ботинки  в обязательном порядке!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Были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домашние задания по физкультуре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: отжимание от пола, от стенки, подтягивание на двери, у ребят почти у всех были перекладины. Девочки делали специальные упражнение, например, поднятие ног  100 раз,  лёжа на полу. 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Форму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 раньше достать было сложно, а потом ввели  форму: трусики и футболки. На моих занятиях никто не разговаривал, было тихо. 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Физорги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  отвечали за всю спортивную работу в школе. В начале или в конце любого урока были обязательны </a:t>
              </a:r>
              <a:r>
                <a:rPr lang="ru-RU" b="1" dirty="0" err="1">
                  <a:latin typeface="Times New Roman" pitchFamily="18" charset="0"/>
                  <a:cs typeface="Times New Roman" pitchFamily="18" charset="0"/>
                </a:rPr>
                <a:t>физминутки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.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 Когда мы ездили на соревнования, конечно,  выигрывали. Ребята даже сами были в шоке. 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037" name="Picture 13" descr="C:\Users\Администратор\Desktop\история школы - копия\В гостях у М.Н.Синёвой\IMG_5889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23528" y="3645168"/>
              <a:ext cx="3960641" cy="2970186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</p:grpSp>
      <p:sp>
        <p:nvSpPr>
          <p:cNvPr id="28" name="Стрелка вправо 27"/>
          <p:cNvSpPr/>
          <p:nvPr/>
        </p:nvSpPr>
        <p:spPr>
          <a:xfrm>
            <a:off x="6227763" y="6092825"/>
            <a:ext cx="1152525" cy="504825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дальше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7885113" y="6165850"/>
            <a:ext cx="928687" cy="468313"/>
          </a:xfrm>
          <a:prstGeom prst="rightArrow">
            <a:avLst/>
          </a:prstGeom>
          <a:solidFill>
            <a:schemeClr val="bg1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468313" y="333375"/>
            <a:ext cx="8280400" cy="6288088"/>
            <a:chOff x="467544" y="332657"/>
            <a:chExt cx="8280920" cy="6288359"/>
          </a:xfrm>
        </p:grpSpPr>
        <p:sp>
          <p:nvSpPr>
            <p:cNvPr id="3" name="TextBox 2"/>
            <p:cNvSpPr txBox="1"/>
            <p:nvPr/>
          </p:nvSpPr>
          <p:spPr>
            <a:xfrm>
              <a:off x="467544" y="332657"/>
              <a:ext cx="8280920" cy="317037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 Мария Никитична, а вы работали одна?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 Три учителя было, две женщины и Анатолий Николаевич!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Нагрузка была большая! И девочек учили мы, а мальчишек - Анатолий Николаевич. И поэтому девочкам было гораздо удобнее с нами! На разминке мы сначала занимались под счёт 1,2,3,4,1,2,3,4,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потом ввели музыку  и  аэробику!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-Аэробика была первой частью урока?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 Да, первой частью была! Те же упражнения, только в танцевальной форме. Эмоциональней, конечно! Я брала свой магнитофон (в школе  не было), кассеты. </a:t>
              </a:r>
              <a:endParaRPr lang="ru-RU" sz="2000" dirty="0">
                <a:latin typeface="+mn-lt"/>
              </a:endParaRPr>
            </a:p>
          </p:txBody>
        </p:sp>
        <p:pic>
          <p:nvPicPr>
            <p:cNvPr id="2049" name="Picture 1" descr="C:\Users\Администратор\Desktop\история школы - копия\В гостях у М.Н.Синёвой\IMG_5887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7544" y="3644325"/>
              <a:ext cx="4064255" cy="2976691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</p:pic>
      </p:grpSp>
      <p:grpSp>
        <p:nvGrpSpPr>
          <p:cNvPr id="18" name="Группа 17"/>
          <p:cNvGrpSpPr>
            <a:grpSpLocks/>
          </p:cNvGrpSpPr>
          <p:nvPr/>
        </p:nvGrpSpPr>
        <p:grpSpPr bwMode="auto">
          <a:xfrm>
            <a:off x="468313" y="476250"/>
            <a:ext cx="8280400" cy="6145213"/>
            <a:chOff x="467544" y="476672"/>
            <a:chExt cx="8280920" cy="6144344"/>
          </a:xfrm>
        </p:grpSpPr>
        <p:pic>
          <p:nvPicPr>
            <p:cNvPr id="6" name="Picture 14" descr="C:\Users\Администратор\Desktop\история школы - копия\В гостях у М.Н.Синёвой\IMG_5891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7544" y="3597256"/>
              <a:ext cx="4032503" cy="3023760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467544" y="476672"/>
              <a:ext cx="8280920" cy="293487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Вот  проходил открытый урок.  Первая  часть была разминочной, вторая - гимнастика и обязательно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в конце урока танцевальные элементы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! И причём, танцевали девочка с мальчиком. И надо пригласить суметь и на место отвести! Разминку мы провели здорово, как обычный урок! Мальчик нечаянно наступил девочке на ногу. И они споткнулись, а музыка играет, и она на него так шикнула, что вся комиссия притихла, думают, что будет. Он остановился перед ней и говорит: "Извини".  А она ему: "Да, ладно." И пошли дальше! Закончили танцевать, закончили урок!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 Ребята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танцевали   белорусские, кавказские, вообще, все танцы! 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" name="Группа 25"/>
          <p:cNvGrpSpPr>
            <a:grpSpLocks/>
          </p:cNvGrpSpPr>
          <p:nvPr/>
        </p:nvGrpSpPr>
        <p:grpSpPr bwMode="auto">
          <a:xfrm>
            <a:off x="323850" y="333375"/>
            <a:ext cx="8569325" cy="6264275"/>
            <a:chOff x="2771800" y="-171399"/>
            <a:chExt cx="8568952" cy="6264695"/>
          </a:xfrm>
        </p:grpSpPr>
        <p:sp>
          <p:nvSpPr>
            <p:cNvPr id="24" name="TextBox 23"/>
            <p:cNvSpPr txBox="1"/>
            <p:nvPr/>
          </p:nvSpPr>
          <p:spPr>
            <a:xfrm>
              <a:off x="2771800" y="-171399"/>
              <a:ext cx="8568952" cy="317045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-Так это вы ещё и все танцы знали?!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-Да, когда я сюда переехала,  здесь был ансамбль (куда я и пошла), а когда его перевели из Сортавала в Петрозаводск,  я осталась здесь! Вот и меня попросили,  чтобы я преподавала здесь танцы!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...Было очень интересно работать! Поэтому я пропадала в школе с утра до вечера! Внеклассную работу нам тогда не оплачивали! Сначала я получала 65 рублей, а после того как мне добавили часов, я стала получать 132 рубля! Вот. однажды мы были на соревнованиях., выступили, конечно, хорошо, получили грамоты, ко мне подходят и говорят: "Вы,  наверное, заслуженный учитель?" А я ответила: "Да нет, обычный рядовой учитель!»</a:t>
              </a:r>
              <a:endParaRPr lang="ru-RU" dirty="0">
                <a:latin typeface="+mn-lt"/>
              </a:endParaRPr>
            </a:p>
          </p:txBody>
        </p:sp>
        <p:pic>
          <p:nvPicPr>
            <p:cNvPr id="2057" name="Picture 9" descr="C:\Users\Администратор\Desktop\история школы - копия\В гостях у М.Н.Синёвой\IMG_5888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916257" y="3140348"/>
              <a:ext cx="4176530" cy="2952948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</p:grpSp>
      <p:grpSp>
        <p:nvGrpSpPr>
          <p:cNvPr id="29" name="Группа 28"/>
          <p:cNvGrpSpPr>
            <a:grpSpLocks/>
          </p:cNvGrpSpPr>
          <p:nvPr/>
        </p:nvGrpSpPr>
        <p:grpSpPr bwMode="auto">
          <a:xfrm>
            <a:off x="539750" y="476250"/>
            <a:ext cx="8064500" cy="6108700"/>
            <a:chOff x="395536" y="476672"/>
            <a:chExt cx="8064896" cy="6108340"/>
          </a:xfrm>
        </p:grpSpPr>
        <p:pic>
          <p:nvPicPr>
            <p:cNvPr id="2058" name="Picture 10" descr="C:\Users\Администратор\Desktop\история школы - копия\В гостях у М.Н.Синёвой\IMG_5895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66978" y="3183200"/>
              <a:ext cx="4537298" cy="3401812"/>
            </a:xfrm>
            <a:prstGeom prst="rect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</a:ln>
          </p:spPr>
        </p:pic>
        <p:sp>
          <p:nvSpPr>
            <p:cNvPr id="28" name="TextBox 27"/>
            <p:cNvSpPr txBox="1"/>
            <p:nvPr/>
          </p:nvSpPr>
          <p:spPr>
            <a:xfrm>
              <a:off x="395536" y="476672"/>
              <a:ext cx="8064896" cy="252397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Меня один раз ученик огорчил! Нам нужно было ехать на соревнования, а он ногу себе распорол! Я так была на него обижена, так плакала ( соревнования через неделю).  Как же мне за неделю подготовить человека? Значит...подходит один из моих учеников и говорит : " Мария Никитична,  я поеду на соревнования! Я буду тренироваться каждый день!" Ну вот этот мальчик меня не подвёл, выступил! Тогда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классы были по 42 человека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Стрелка вправо 14"/>
          <p:cNvSpPr/>
          <p:nvPr/>
        </p:nvSpPr>
        <p:spPr>
          <a:xfrm>
            <a:off x="6227763" y="6092825"/>
            <a:ext cx="1152525" cy="504825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дальше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870</Words>
  <Application>Microsoft Office PowerPoint</Application>
  <PresentationFormat>On-screen Show (4:3)</PresentationFormat>
  <Paragraphs>37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Calibri</vt:lpstr>
      <vt:lpstr>Arial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Company>DNA Project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DNA7 X86</dc:creator>
  <cp:lastModifiedBy>Первый</cp:lastModifiedBy>
  <cp:revision>35</cp:revision>
  <dcterms:created xsi:type="dcterms:W3CDTF">2013-05-09T14:16:59Z</dcterms:created>
  <dcterms:modified xsi:type="dcterms:W3CDTF">2013-05-13T10:45:25Z</dcterms:modified>
</cp:coreProperties>
</file>