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8" r:id="rId4"/>
    <p:sldId id="261" r:id="rId5"/>
    <p:sldId id="269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2B512-5213-4F2D-977B-3A6E15A64C17}" type="datetimeFigureOut">
              <a:rPr lang="ru-RU" smtClean="0"/>
              <a:pPr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03E3C-7669-4287-B59F-4BE08341B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108___04\IMG_44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12776"/>
            <a:ext cx="4176464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0" y="548680"/>
            <a:ext cx="8460432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Шихова Наталья Константиновна   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 </a:t>
            </a:r>
            <a:r>
              <a:rPr kumimoji="0" lang="ru-RU" sz="36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Горнакова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Любовь Ивановна</a:t>
            </a:r>
          </a:p>
        </p:txBody>
      </p:sp>
      <p:sp>
        <p:nvSpPr>
          <p:cNvPr id="4" name="Выгнутая вправо стрелка 3"/>
          <p:cNvSpPr/>
          <p:nvPr/>
        </p:nvSpPr>
        <p:spPr>
          <a:xfrm rot="1140406">
            <a:off x="7716756" y="622738"/>
            <a:ext cx="1052227" cy="3568859"/>
          </a:xfrm>
          <a:prstGeom prst="curvedLef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32240" y="2204864"/>
            <a:ext cx="15888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трудов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гнутая влево стрелка 5"/>
          <p:cNvSpPr/>
          <p:nvPr/>
        </p:nvSpPr>
        <p:spPr>
          <a:xfrm rot="21304008">
            <a:off x="693451" y="1236044"/>
            <a:ext cx="1069996" cy="3625343"/>
          </a:xfrm>
          <a:prstGeom prst="curved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2420888"/>
            <a:ext cx="15888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</a:p>
          <a:p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физики 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32" name="CommandButton1" r:id="rId2" imgW="428760" imgH="285840"/>
        </mc:Choice>
        <mc:Fallback>
          <p:control name="CommandButton1" r:id="rId2" imgW="428760" imgH="285840">
            <p:pic>
              <p:nvPicPr>
                <p:cNvPr id="2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3779838" y="5516563"/>
                  <a:ext cx="431800" cy="287337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3" name="CommandButton2" r:id="rId3" imgW="504720" imgH="285840"/>
        </mc:Choice>
        <mc:Fallback>
          <p:control name="CommandButton2" r:id="rId3" imgW="504720" imgH="285840">
            <p:pic>
              <p:nvPicPr>
                <p:cNvPr id="3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4211638" y="5516563"/>
                  <a:ext cx="503237" cy="287337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108___04\IMG_44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764704"/>
            <a:ext cx="4680520" cy="4188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539552" y="980728"/>
            <a:ext cx="3008644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Учителя-ветераны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девочками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 7 класса 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Квасниковой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Викой и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Равомянд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Юлей,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участницами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литературного клуба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март, 2014 г.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Администратор\Desktop\108___04\IMG_4414.JPG"/>
          <p:cNvPicPr>
            <a:picLocks noChangeAspect="1" noChangeArrowheads="1"/>
          </p:cNvPicPr>
          <p:nvPr/>
        </p:nvPicPr>
        <p:blipFill>
          <a:blip r:embed="rId2" cstate="print"/>
          <a:srcRect l="19858" t="5296" r="20567" b="4680"/>
          <a:stretch>
            <a:fillRect/>
          </a:stretch>
        </p:blipFill>
        <p:spPr bwMode="auto">
          <a:xfrm>
            <a:off x="6012160" y="1052736"/>
            <a:ext cx="2382618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39552" y="476672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Шихова Наталья Константиновна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980728"/>
            <a:ext cx="554461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Какой вы запомнили школу № 1?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Воспоминания самые приятные. Было много кружков (театральный,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литературный, танцевальный,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фотокружок и т.д.), а также духовой оркестр, хор.  В кинотеатре школьники читали лекции на разные темы. Целые классы (30-40 человек) ходили на экскурсии на предприятия города. Конкурс «Маленькие звёздочки» берёт своё начало именно из школы № 1.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истратор\Desktop\108___04\IMG_4420.JPG"/>
          <p:cNvPicPr>
            <a:picLocks noChangeAspect="1" noChangeArrowheads="1"/>
          </p:cNvPicPr>
          <p:nvPr/>
        </p:nvPicPr>
        <p:blipFill>
          <a:blip r:embed="rId2" cstate="print"/>
          <a:srcRect t="12195" r="2439" b="7317"/>
          <a:stretch>
            <a:fillRect/>
          </a:stretch>
        </p:blipFill>
        <p:spPr bwMode="auto">
          <a:xfrm>
            <a:off x="3203848" y="836712"/>
            <a:ext cx="4861631" cy="40108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дминистратор\Desktop\108___04\IMG_4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980728"/>
            <a:ext cx="3816424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Администратор\Desktop\108___04\IMG_4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764704"/>
            <a:ext cx="4176464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Администратор\Desktop\108___04\IMG_4419.JPG"/>
          <p:cNvPicPr>
            <a:picLocks noChangeAspect="1" noChangeArrowheads="1"/>
          </p:cNvPicPr>
          <p:nvPr/>
        </p:nvPicPr>
        <p:blipFill>
          <a:blip r:embed="rId2" cstate="print"/>
          <a:srcRect l="5749" t="20588" r="14706" b="22804"/>
          <a:stretch>
            <a:fillRect/>
          </a:stretch>
        </p:blipFill>
        <p:spPr bwMode="auto">
          <a:xfrm>
            <a:off x="1547664" y="620688"/>
            <a:ext cx="6811108" cy="46315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</TotalTime>
  <Words>101</Words>
  <Application>Microsoft Office PowerPoint</Application>
  <PresentationFormat>Экран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DNA Project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DNA7 X86</dc:creator>
  <cp:lastModifiedBy>Алла Палецкая</cp:lastModifiedBy>
  <cp:revision>23</cp:revision>
  <dcterms:created xsi:type="dcterms:W3CDTF">2014-04-06T15:00:58Z</dcterms:created>
  <dcterms:modified xsi:type="dcterms:W3CDTF">2014-09-17T11:34:54Z</dcterms:modified>
</cp:coreProperties>
</file>